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365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2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09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2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1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2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0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6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Međunarodni dan nestale djece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63396"/>
            <a:ext cx="7797662" cy="2122105"/>
          </a:xfrm>
        </p:spPr>
        <p:txBody>
          <a:bodyPr/>
          <a:lstStyle/>
          <a:p>
            <a:r>
              <a:rPr dirty="0"/>
              <a:t>25. </a:t>
            </a:r>
            <a:r>
              <a:rPr dirty="0" err="1"/>
              <a:t>svibnja</a:t>
            </a:r>
            <a:r>
              <a:rPr dirty="0"/>
              <a:t> </a:t>
            </a:r>
            <a:r>
              <a:rPr dirty="0" err="1"/>
              <a:t>obilježava</a:t>
            </a:r>
            <a:r>
              <a:rPr dirty="0"/>
              <a:t> se </a:t>
            </a:r>
            <a:r>
              <a:rPr dirty="0" err="1"/>
              <a:t>Međunarodni</a:t>
            </a:r>
            <a:r>
              <a:rPr dirty="0"/>
              <a:t> dan </a:t>
            </a:r>
            <a:r>
              <a:rPr dirty="0" err="1"/>
              <a:t>nestale</a:t>
            </a:r>
            <a:r>
              <a:rPr dirty="0"/>
              <a:t> </a:t>
            </a:r>
            <a:r>
              <a:rPr dirty="0" err="1"/>
              <a:t>djece</a:t>
            </a:r>
            <a:r>
              <a:rPr dirty="0"/>
              <a:t> s </a:t>
            </a:r>
            <a:r>
              <a:rPr dirty="0" err="1"/>
              <a:t>ciljem</a:t>
            </a:r>
            <a:r>
              <a:rPr dirty="0"/>
              <a:t> </a:t>
            </a:r>
            <a:r>
              <a:rPr dirty="0" err="1"/>
              <a:t>podizanja</a:t>
            </a:r>
            <a:r>
              <a:rPr dirty="0"/>
              <a:t> </a:t>
            </a:r>
            <a:r>
              <a:rPr dirty="0" err="1"/>
              <a:t>svijesti</a:t>
            </a:r>
            <a:r>
              <a:rPr dirty="0"/>
              <a:t> o </a:t>
            </a:r>
            <a:r>
              <a:rPr dirty="0" err="1"/>
              <a:t>problemu</a:t>
            </a:r>
            <a:r>
              <a:rPr dirty="0"/>
              <a:t> </a:t>
            </a:r>
            <a:r>
              <a:rPr dirty="0" err="1"/>
              <a:t>nestanka</a:t>
            </a:r>
            <a:r>
              <a:rPr dirty="0"/>
              <a:t> </a:t>
            </a:r>
            <a:r>
              <a:rPr dirty="0" err="1"/>
              <a:t>djece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pružanja</a:t>
            </a:r>
            <a:r>
              <a:rPr dirty="0"/>
              <a:t> </a:t>
            </a:r>
            <a:r>
              <a:rPr dirty="0" err="1"/>
              <a:t>podrške</a:t>
            </a:r>
            <a:r>
              <a:rPr dirty="0"/>
              <a:t> </a:t>
            </a:r>
            <a:r>
              <a:rPr dirty="0" err="1"/>
              <a:t>obiteljima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71B307-CAD2-55BC-333F-B53ED07C1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18" y="3591020"/>
            <a:ext cx="4769963" cy="2683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Zašto je ovaj dan važan?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837766"/>
            <a:ext cx="7797662" cy="1339067"/>
          </a:xfrm>
        </p:spPr>
        <p:txBody>
          <a:bodyPr>
            <a:normAutofit lnSpcReduction="10000"/>
          </a:bodyPr>
          <a:lstStyle/>
          <a:p>
            <a:r>
              <a:rPr dirty="0"/>
              <a:t>• </a:t>
            </a:r>
            <a:r>
              <a:rPr dirty="0" err="1"/>
              <a:t>Svake</a:t>
            </a:r>
            <a:r>
              <a:rPr dirty="0"/>
              <a:t> </a:t>
            </a:r>
            <a:r>
              <a:rPr dirty="0" err="1"/>
              <a:t>godine</a:t>
            </a:r>
            <a:r>
              <a:rPr dirty="0"/>
              <a:t> </a:t>
            </a:r>
            <a:r>
              <a:rPr dirty="0" err="1"/>
              <a:t>tisuće</a:t>
            </a:r>
            <a:r>
              <a:rPr dirty="0"/>
              <a:t> </a:t>
            </a:r>
            <a:r>
              <a:rPr dirty="0" err="1"/>
              <a:t>djece</a:t>
            </a:r>
            <a:r>
              <a:rPr dirty="0"/>
              <a:t> </a:t>
            </a:r>
            <a:r>
              <a:rPr dirty="0" err="1"/>
              <a:t>nestanu</a:t>
            </a:r>
            <a:r>
              <a:rPr dirty="0"/>
              <a:t> </a:t>
            </a:r>
            <a:r>
              <a:rPr dirty="0" err="1"/>
              <a:t>širom</a:t>
            </a:r>
            <a:r>
              <a:rPr dirty="0"/>
              <a:t> </a:t>
            </a:r>
            <a:r>
              <a:rPr dirty="0" err="1"/>
              <a:t>svijeta</a:t>
            </a:r>
            <a:endParaRPr dirty="0"/>
          </a:p>
          <a:p>
            <a:r>
              <a:rPr dirty="0"/>
              <a:t>• Brza </a:t>
            </a:r>
            <a:r>
              <a:rPr dirty="0" err="1"/>
              <a:t>reakcija</a:t>
            </a:r>
            <a:r>
              <a:rPr dirty="0"/>
              <a:t> </a:t>
            </a:r>
            <a:r>
              <a:rPr dirty="0" err="1"/>
              <a:t>povećava</a:t>
            </a:r>
            <a:r>
              <a:rPr dirty="0"/>
              <a:t> </a:t>
            </a:r>
            <a:r>
              <a:rPr dirty="0" err="1"/>
              <a:t>mogućnost</a:t>
            </a:r>
            <a:r>
              <a:rPr dirty="0"/>
              <a:t> </a:t>
            </a:r>
            <a:r>
              <a:rPr dirty="0" err="1"/>
              <a:t>pronalaska</a:t>
            </a:r>
            <a:endParaRPr dirty="0"/>
          </a:p>
          <a:p>
            <a:r>
              <a:rPr dirty="0"/>
              <a:t>• </a:t>
            </a:r>
            <a:r>
              <a:rPr dirty="0" err="1"/>
              <a:t>Važna</a:t>
            </a:r>
            <a:r>
              <a:rPr dirty="0"/>
              <a:t> je </a:t>
            </a:r>
            <a:r>
              <a:rPr dirty="0" err="1"/>
              <a:t>suradnja</a:t>
            </a:r>
            <a:r>
              <a:rPr dirty="0"/>
              <a:t> </a:t>
            </a:r>
            <a:r>
              <a:rPr dirty="0" err="1"/>
              <a:t>policije</a:t>
            </a:r>
            <a:r>
              <a:rPr dirty="0"/>
              <a:t>, </a:t>
            </a:r>
            <a:r>
              <a:rPr dirty="0" err="1"/>
              <a:t>škola</a:t>
            </a:r>
            <a:r>
              <a:rPr dirty="0"/>
              <a:t>, </a:t>
            </a:r>
            <a:r>
              <a:rPr dirty="0" err="1"/>
              <a:t>medija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građana</a:t>
            </a:r>
            <a:endParaRPr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F17EF3-2844-4C1D-4B49-48BB7E2E0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3176833"/>
            <a:ext cx="5743575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Kako možemo pomoći?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63396"/>
            <a:ext cx="7797662" cy="2748643"/>
          </a:xfrm>
        </p:spPr>
        <p:txBody>
          <a:bodyPr>
            <a:normAutofit lnSpcReduction="10000"/>
          </a:bodyPr>
          <a:lstStyle/>
          <a:p>
            <a:r>
              <a:rPr dirty="0"/>
              <a:t>• </a:t>
            </a:r>
            <a:r>
              <a:rPr dirty="0" err="1"/>
              <a:t>Učiti</a:t>
            </a:r>
            <a:r>
              <a:rPr dirty="0"/>
              <a:t> </a:t>
            </a:r>
            <a:r>
              <a:rPr dirty="0" err="1"/>
              <a:t>djecu</a:t>
            </a:r>
            <a:r>
              <a:rPr dirty="0"/>
              <a:t> o </a:t>
            </a:r>
            <a:r>
              <a:rPr dirty="0" err="1"/>
              <a:t>sigurnosti</a:t>
            </a:r>
            <a:endParaRPr dirty="0"/>
          </a:p>
          <a:p>
            <a:r>
              <a:rPr dirty="0"/>
              <a:t>• </a:t>
            </a:r>
            <a:r>
              <a:rPr dirty="0" err="1"/>
              <a:t>Dijeliti</a:t>
            </a:r>
            <a:r>
              <a:rPr dirty="0"/>
              <a:t> </a:t>
            </a:r>
            <a:r>
              <a:rPr dirty="0" err="1"/>
              <a:t>provjerene</a:t>
            </a:r>
            <a:r>
              <a:rPr dirty="0"/>
              <a:t> </a:t>
            </a:r>
            <a:r>
              <a:rPr dirty="0" err="1"/>
              <a:t>informacije</a:t>
            </a:r>
            <a:r>
              <a:rPr dirty="0"/>
              <a:t> o </a:t>
            </a:r>
            <a:r>
              <a:rPr dirty="0" err="1"/>
              <a:t>nestaloj</a:t>
            </a:r>
            <a:r>
              <a:rPr dirty="0"/>
              <a:t> </a:t>
            </a:r>
            <a:r>
              <a:rPr dirty="0" err="1"/>
              <a:t>djeci</a:t>
            </a:r>
            <a:endParaRPr dirty="0"/>
          </a:p>
          <a:p>
            <a:r>
              <a:rPr dirty="0"/>
              <a:t>• </a:t>
            </a:r>
            <a:r>
              <a:rPr dirty="0" err="1"/>
              <a:t>Prijaviti</a:t>
            </a:r>
            <a:r>
              <a:rPr dirty="0"/>
              <a:t> </a:t>
            </a:r>
            <a:r>
              <a:rPr dirty="0" err="1"/>
              <a:t>sumnjive</a:t>
            </a:r>
            <a:r>
              <a:rPr dirty="0"/>
              <a:t> </a:t>
            </a:r>
            <a:r>
              <a:rPr dirty="0" err="1"/>
              <a:t>situacije</a:t>
            </a:r>
            <a:r>
              <a:rPr dirty="0"/>
              <a:t> </a:t>
            </a:r>
            <a:r>
              <a:rPr dirty="0" err="1"/>
              <a:t>nadležnim</a:t>
            </a:r>
            <a:r>
              <a:rPr dirty="0"/>
              <a:t> </a:t>
            </a:r>
            <a:r>
              <a:rPr dirty="0" err="1"/>
              <a:t>službama</a:t>
            </a:r>
            <a:endParaRPr dirty="0"/>
          </a:p>
          <a:p>
            <a:r>
              <a:rPr dirty="0"/>
              <a:t>• </a:t>
            </a:r>
            <a:r>
              <a:rPr dirty="0" err="1"/>
              <a:t>Podržati</a:t>
            </a:r>
            <a:r>
              <a:rPr dirty="0"/>
              <a:t> </a:t>
            </a:r>
            <a:r>
              <a:rPr dirty="0" err="1"/>
              <a:t>obitelji</a:t>
            </a:r>
            <a:r>
              <a:rPr dirty="0"/>
              <a:t> </a:t>
            </a:r>
            <a:r>
              <a:rPr dirty="0" err="1"/>
              <a:t>nestale</a:t>
            </a:r>
            <a:r>
              <a:rPr dirty="0"/>
              <a:t> </a:t>
            </a:r>
            <a:r>
              <a:rPr dirty="0" err="1"/>
              <a:t>djece</a:t>
            </a:r>
            <a:endParaRPr lang="hr-HR" dirty="0"/>
          </a:p>
          <a:p>
            <a:r>
              <a:rPr lang="hr-HR" dirty="0"/>
              <a:t>• 116 000  - besplatan broj za prijavu nestanka djeteta i pomoć djeci i roditeljima bilo gdje u Europi</a:t>
            </a:r>
            <a:endParaRPr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E61C07-6DD9-C322-9BAF-457CD2F8F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112" y="4812039"/>
            <a:ext cx="3181350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Poruka i 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063396"/>
            <a:ext cx="7797662" cy="1556497"/>
          </a:xfrm>
        </p:spPr>
        <p:txBody>
          <a:bodyPr/>
          <a:lstStyle/>
          <a:p>
            <a:r>
              <a:rPr dirty="0" err="1"/>
              <a:t>Svako</a:t>
            </a:r>
            <a:r>
              <a:rPr dirty="0"/>
              <a:t> </a:t>
            </a:r>
            <a:r>
              <a:rPr dirty="0" err="1"/>
              <a:t>dijete</a:t>
            </a:r>
            <a:r>
              <a:rPr dirty="0"/>
              <a:t> </a:t>
            </a:r>
            <a:r>
              <a:rPr dirty="0" err="1"/>
              <a:t>zaslužuje</a:t>
            </a:r>
            <a:r>
              <a:rPr dirty="0"/>
              <a:t> </a:t>
            </a:r>
            <a:r>
              <a:rPr dirty="0" err="1"/>
              <a:t>sigurnost</a:t>
            </a:r>
            <a:r>
              <a:rPr dirty="0"/>
              <a:t>, </a:t>
            </a:r>
            <a:r>
              <a:rPr dirty="0" err="1"/>
              <a:t>zaštitu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podršku</a:t>
            </a:r>
            <a:endParaRPr dirty="0"/>
          </a:p>
          <a:p>
            <a:r>
              <a:rPr dirty="0" err="1"/>
              <a:t>Zajedničkim</a:t>
            </a:r>
            <a:r>
              <a:rPr dirty="0"/>
              <a:t> </a:t>
            </a:r>
            <a:r>
              <a:rPr dirty="0" err="1"/>
              <a:t>djelovanjem</a:t>
            </a:r>
            <a:r>
              <a:rPr dirty="0"/>
              <a:t> </a:t>
            </a:r>
            <a:r>
              <a:rPr dirty="0" err="1"/>
              <a:t>možemo</a:t>
            </a:r>
            <a:r>
              <a:rPr dirty="0"/>
              <a:t> </a:t>
            </a:r>
            <a:r>
              <a:rPr dirty="0" err="1"/>
              <a:t>pomoći</a:t>
            </a:r>
            <a:r>
              <a:rPr dirty="0"/>
              <a:t> u </a:t>
            </a:r>
            <a:r>
              <a:rPr dirty="0" err="1"/>
              <a:t>prevenciji</a:t>
            </a:r>
            <a:r>
              <a:rPr dirty="0"/>
              <a:t> </a:t>
            </a:r>
            <a:r>
              <a:rPr dirty="0" err="1"/>
              <a:t>nestanaka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bržem</a:t>
            </a:r>
            <a:r>
              <a:rPr dirty="0"/>
              <a:t> </a:t>
            </a:r>
            <a:r>
              <a:rPr dirty="0" err="1"/>
              <a:t>pronalasku</a:t>
            </a:r>
            <a:r>
              <a:rPr dirty="0"/>
              <a:t> </a:t>
            </a:r>
            <a:r>
              <a:rPr dirty="0" err="1"/>
              <a:t>djece</a:t>
            </a:r>
            <a:endParaRPr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3F3560A-C0A2-4783-2746-47356530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45523"/>
            <a:ext cx="3657600" cy="12477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34</TotalTime>
  <Words>124</Words>
  <Application>Microsoft Office PowerPoint</Application>
  <PresentationFormat>Prikaz na zaslonu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Impact</vt:lpstr>
      <vt:lpstr>Glavni događaj</vt:lpstr>
      <vt:lpstr>Međunarodni dan nestale djece</vt:lpstr>
      <vt:lpstr>Zašto je ovaj dan važan?</vt:lpstr>
      <vt:lpstr>Kako možemo pomoći?</vt:lpstr>
      <vt:lpstr>Poruka i zaključak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Korisnik</dc:creator>
  <cp:keywords/>
  <dc:description>generated using python-pptx</dc:description>
  <cp:lastModifiedBy>Petra Kurilić</cp:lastModifiedBy>
  <cp:revision>3</cp:revision>
  <dcterms:created xsi:type="dcterms:W3CDTF">2013-01-27T09:14:16Z</dcterms:created>
  <dcterms:modified xsi:type="dcterms:W3CDTF">2026-05-24T08:25:44Z</dcterms:modified>
  <cp:category/>
</cp:coreProperties>
</file>